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1" r:id="rId6"/>
    <p:sldId id="270" r:id="rId7"/>
    <p:sldId id="262" r:id="rId8"/>
    <p:sldId id="265" r:id="rId9"/>
    <p:sldId id="264" r:id="rId10"/>
    <p:sldId id="266" r:id="rId11"/>
    <p:sldId id="267" r:id="rId12"/>
    <p:sldId id="268" r:id="rId13"/>
    <p:sldId id="271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98" autoAdjust="0"/>
  </p:normalViewPr>
  <p:slideViewPr>
    <p:cSldViewPr>
      <p:cViewPr varScale="1">
        <p:scale>
          <a:sx n="90" d="100"/>
          <a:sy n="90" d="100"/>
        </p:scale>
        <p:origin x="22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B83E00-697C-4E06-A3DD-EA92127402F3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06642"/>
            <a:ext cx="9268335" cy="221424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Знакомство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с работой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спасателей МЧС (рекомендации к конкурсу).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5448605" cy="408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84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СЛУЖБА СПАСЕНИЯ ЖИВОТНЫХ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48439"/>
            <a:ext cx="3779912" cy="50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386064" cy="280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9" y="3789040"/>
            <a:ext cx="4386064" cy="279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18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СОБАКИ СПАСАТЕЛИ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164899"/>
            <a:ext cx="3533878" cy="291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415" y="1340768"/>
            <a:ext cx="4467815" cy="29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934564"/>
            <a:ext cx="3668975" cy="278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92519"/>
            <a:ext cx="4320480" cy="287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4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459" y="459771"/>
            <a:ext cx="4540881" cy="340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9771"/>
            <a:ext cx="3735859" cy="373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4190008" cy="27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2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60911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/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Известно всем и каждому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В моей родной стране: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Спасатели отважные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Всю жизнь, как на войне.</a:t>
            </a: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cs typeface="Aparajita" pitchFamily="34" charset="0"/>
            </a:endParaRP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cs typeface="Aparajita" pitchFamily="34" charset="0"/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В минуту жизни сложную,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Когда близка беда,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Спасатели надежные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Нас выручат всегда!</a:t>
            </a: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cs typeface="Aparajita" pitchFamily="34" charset="0"/>
            </a:endParaRP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cs typeface="Aparajita" pitchFamily="34" charset="0"/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В сложнейшей ситуации,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Коль случай непростой,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Нас выручат спасатели,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Рискуя головой!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5" y="620688"/>
            <a:ext cx="4965406" cy="591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34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5638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Кто такой спасатель?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Спасатель МЧС – специалист по спасению пострадавших в экстремальных ситуациях, сотрудник системы Министерства чрезвычайных ситуаций.</a:t>
            </a:r>
          </a:p>
          <a:p>
            <a:r>
              <a:rPr lang="ru-RU" dirty="0"/>
              <a:t>Эта профессия включает в себя сразу несколько специальностей: водитель, пожарный, альпинист, водолаз, летчик, врач и др.</a:t>
            </a:r>
          </a:p>
          <a:p>
            <a:r>
              <a:rPr lang="ru-RU" dirty="0"/>
              <a:t> Важными качествами спасателей являются дисциплинированность, смелость, самоотверженность, решительность, быстрая реакция, ответственность, физическая сила и выносливость, чувство товарищества.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38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29600" cy="172819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 декабря 1990 года  образован Российский корпус спасателей (РКС). Эта дата считается основанием Чрезвычайной службы России и МЧС России)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20396"/>
            <a:ext cx="46394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872542"/>
            <a:ext cx="2598678" cy="314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05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008112"/>
          </a:xfrm>
        </p:spPr>
        <p:txBody>
          <a:bodyPr/>
          <a:lstStyle/>
          <a:p>
            <a:r>
              <a:rPr lang="ru-RU" dirty="0">
                <a:solidFill>
                  <a:schemeClr val="accent6"/>
                </a:solidFill>
              </a:rPr>
              <a:t>Пожарная СЛУЖБА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3586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942" y="2852936"/>
            <a:ext cx="4429196" cy="373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86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/>
                </a:solidFill>
              </a:rPr>
              <a:t>СЛУЖБА СПАСЕНИЯ НА ДОРОГЕ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227938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47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СЛУЖБА СПАСЕНИЯ НА ВОДЕ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524" y="1600200"/>
            <a:ext cx="664295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9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СЛУЖБА СПАСЕНИЯ ПРИ ЗЕМЛЕТРЯСЕНИИ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21" y="1666035"/>
            <a:ext cx="3908878" cy="316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599" y="3933056"/>
            <a:ext cx="4444271" cy="251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7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АВИАЦИЯ МЧС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572501" cy="39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8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СПАСАТЕЛЬНЫЕ РАБОТЫ ПРИ СХОДЕ СНЕЖНЫХ ЛАВИН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94078"/>
            <a:ext cx="4314056" cy="286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82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499</TotalTime>
  <Words>181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Знакомство  с работой  спасателей МЧС (рекомендации к конкурсу).</vt:lpstr>
      <vt:lpstr>Кто такой спасатель?</vt:lpstr>
      <vt:lpstr>27 декабря 1990 года  образован Российский корпус спасателей (РКС). Эта дата считается основанием Чрезвычайной службы России и МЧС России)</vt:lpstr>
      <vt:lpstr>Пожарная СЛУЖБА</vt:lpstr>
      <vt:lpstr>СЛУЖБА СПАСЕНИЯ НА ДОРОГЕ</vt:lpstr>
      <vt:lpstr>СЛУЖБА СПАСЕНИЯ НА ВОДЕ</vt:lpstr>
      <vt:lpstr>СЛУЖБА СПАСЕНИЯ ПРИ ЗЕМЛЕТРЯСЕНИИ</vt:lpstr>
      <vt:lpstr>АВИАЦИЯ МЧС</vt:lpstr>
      <vt:lpstr>СПАСАТЕЛЬНЫЕ РАБОТЫ ПРИ СХОДЕ СНЕЖНЫХ ЛАВИН</vt:lpstr>
      <vt:lpstr>СЛУЖБА СПАСЕНИЯ ЖИВОТНЫХ</vt:lpstr>
      <vt:lpstr>СОБАКИ СПАСАТЕЛИ</vt:lpstr>
      <vt:lpstr>Презентация PowerPoint</vt:lpstr>
      <vt:lpstr>Презентация PowerPoint</vt:lpstr>
      <vt:lpstr>СПАСИБО!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работой спасателей.</dc:title>
  <dc:creator>Ang</dc:creator>
  <cp:lastModifiedBy>Анна</cp:lastModifiedBy>
  <cp:revision>35</cp:revision>
  <dcterms:created xsi:type="dcterms:W3CDTF">2017-01-25T16:03:03Z</dcterms:created>
  <dcterms:modified xsi:type="dcterms:W3CDTF">2021-08-05T14:55:03Z</dcterms:modified>
</cp:coreProperties>
</file>