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79" r:id="rId4"/>
    <p:sldId id="274" r:id="rId5"/>
    <p:sldId id="275" r:id="rId6"/>
    <p:sldId id="276" r:id="rId7"/>
    <p:sldId id="277" r:id="rId8"/>
    <p:sldId id="278" r:id="rId9"/>
    <p:sldId id="280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99FF"/>
    <a:srgbClr val="CC0099"/>
    <a:srgbClr val="00CC99"/>
    <a:srgbClr val="99FF99"/>
    <a:srgbClr val="00FFCC"/>
    <a:srgbClr val="66FF33"/>
    <a:srgbClr val="CC660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29F04-7843-4749-A12F-4010A7AB8AD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3BF16-C0DB-4EC9-8D0C-D6D6999879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8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946DAD-C553-41F4-8152-2554B7545C0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8C2672-05A5-4B9D-A651-E9BE537CC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ruzhok-risovaniya-pesk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81128"/>
            <a:ext cx="8748464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метода песочной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терапии в работе с детьми дошкольного возраста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6547" y="260648"/>
            <a:ext cx="56724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МДОУ «Детский сад № 92»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Заведующий: Куликова Т.В.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Педагог-психолог: Иванова Ю.О.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e56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861048"/>
            <a:ext cx="2664296" cy="25062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 песочной терапии основан на теории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К.Г. Юнга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isovanie-pesk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283969" cy="346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47667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 метода песочной терапии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юнгианский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аналитик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Кальфф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21103_113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600400" cy="455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41017_120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46926"/>
            <a:ext cx="2699792" cy="351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41017_115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33718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ideoCapture_20230417-121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88640"/>
            <a:ext cx="6012160" cy="317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ideoCapture_20230417-163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429000"/>
            <a:ext cx="570801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21213_09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6632"/>
            <a:ext cx="2448272" cy="351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20241017_11484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967981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41114_11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0648"/>
            <a:ext cx="2949478" cy="343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41121_112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1048"/>
            <a:ext cx="3029992" cy="255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47864" y="3861048"/>
            <a:ext cx="5688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Навыки</a:t>
            </a:r>
            <a:r>
              <a:rPr lang="ru-RU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Правильное удержание песка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Создание тонкой/толстой точки и линии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Распределения песка разными слоями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41121_112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664296" cy="299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41121_112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429000"/>
            <a:ext cx="2530314" cy="301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241121_1129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692696"/>
            <a:ext cx="281949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241114_114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501008"/>
            <a:ext cx="2458297" cy="257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0241024_1053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88640"/>
            <a:ext cx="283404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20241121_1217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645024"/>
            <a:ext cx="3585925" cy="261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851920" y="3501008"/>
            <a:ext cx="4997778" cy="28803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Навыки</a:t>
            </a:r>
            <a:r>
              <a:rPr lang="ru-RU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Параллельное рисование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Рисование каждым пальцем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Рисование кистью руки, разными её сторонами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21226_111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3131840" cy="232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221110_113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85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1110_120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0872" y="0"/>
            <a:ext cx="3243127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30407_101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988840"/>
            <a:ext cx="2987824" cy="303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41024_1057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291479"/>
            <a:ext cx="2592288" cy="256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41121_1211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0"/>
            <a:ext cx="3024336" cy="259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221110_1134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5648" y="4610836"/>
            <a:ext cx="3168352" cy="224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40524_1043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2276872"/>
            <a:ext cx="2952328" cy="249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240524_1043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3" y="4322768"/>
            <a:ext cx="3168352" cy="253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0120_103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32528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30127_103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2049" y="0"/>
            <a:ext cx="384195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30203_104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7428">
            <a:off x="1642839" y="1417259"/>
            <a:ext cx="4650121" cy="304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30210_12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52161">
            <a:off x="5310769" y="2996952"/>
            <a:ext cx="3833231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0230113_103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49609">
            <a:off x="156377" y="3879579"/>
            <a:ext cx="401463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59832" y="188640"/>
            <a:ext cx="3270575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Цикл занятий </a:t>
            </a:r>
          </a:p>
          <a:p>
            <a:r>
              <a:rPr lang="ru-RU" sz="2800" b="1" dirty="0" smtClean="0"/>
              <a:t>«Животные Африки»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1201_094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499992" cy="300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221201_103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3600400" cy="346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1202_1029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429000"/>
            <a:ext cx="502143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21209_102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7669" y="0"/>
            <a:ext cx="4676331" cy="322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03848" y="2636912"/>
            <a:ext cx="3293850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Цикл занятий </a:t>
            </a:r>
          </a:p>
          <a:p>
            <a:r>
              <a:rPr lang="ru-RU" sz="2800" b="1" dirty="0" smtClean="0"/>
              <a:t>«Новогодние узоры»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476672"/>
            <a:ext cx="4067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Песочная терапия:</a:t>
            </a:r>
          </a:p>
          <a:p>
            <a:pPr algn="ctr"/>
            <a:r>
              <a:rPr lang="ru-RU" sz="2400" b="1" dirty="0" smtClean="0"/>
              <a:t> 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положительно влияет на психику;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способствует повышению самооценки;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нормализует эмоциональное состояние;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раскрывает внутренний творческий потенциал;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развивает мелкую моторику;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развивает пространственное воображение и память.</a:t>
            </a:r>
          </a:p>
          <a:p>
            <a:endParaRPr lang="ru-RU" sz="2400" dirty="0"/>
          </a:p>
        </p:txBody>
      </p:sp>
      <p:pic>
        <p:nvPicPr>
          <p:cNvPr id="3" name="Рисунок 2" descr="20221226_111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672366" cy="476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1726</TotalTime>
  <Words>118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 применение метода песочной терапии в работе с детьми дошкольного возраста </vt:lpstr>
      <vt:lpstr>Метод песочной терапии основан на теории  К.Г. Юнга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профилактика профессионального выгорания педагогов посредством песочной терапии (из опыта работы)</dc:title>
  <dc:creator>WORK</dc:creator>
  <cp:lastModifiedBy>Admin</cp:lastModifiedBy>
  <cp:revision>155</cp:revision>
  <dcterms:created xsi:type="dcterms:W3CDTF">2023-04-14T07:55:54Z</dcterms:created>
  <dcterms:modified xsi:type="dcterms:W3CDTF">2025-04-11T07:28:46Z</dcterms:modified>
</cp:coreProperties>
</file>